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419" r:id="rId3"/>
    <p:sldId id="527" r:id="rId4"/>
    <p:sldId id="426" r:id="rId5"/>
    <p:sldId id="528" r:id="rId6"/>
    <p:sldId id="433" r:id="rId7"/>
    <p:sldId id="525" r:id="rId8"/>
    <p:sldId id="519" r:id="rId9"/>
    <p:sldId id="553" r:id="rId10"/>
    <p:sldId id="520" r:id="rId11"/>
    <p:sldId id="435" r:id="rId12"/>
    <p:sldId id="521" r:id="rId13"/>
    <p:sldId id="522" r:id="rId14"/>
    <p:sldId id="274" r:id="rId15"/>
    <p:sldId id="302" r:id="rId16"/>
    <p:sldId id="375" r:id="rId17"/>
    <p:sldId id="532" r:id="rId18"/>
    <p:sldId id="281" r:id="rId19"/>
    <p:sldId id="409" r:id="rId20"/>
    <p:sldId id="407" r:id="rId21"/>
    <p:sldId id="406" r:id="rId22"/>
    <p:sldId id="408" r:id="rId23"/>
    <p:sldId id="533" r:id="rId24"/>
    <p:sldId id="405" r:id="rId25"/>
    <p:sldId id="486" r:id="rId26"/>
    <p:sldId id="487" r:id="rId27"/>
    <p:sldId id="511" r:id="rId28"/>
    <p:sldId id="512" r:id="rId29"/>
    <p:sldId id="530" r:id="rId30"/>
    <p:sldId id="531" r:id="rId31"/>
    <p:sldId id="523" r:id="rId32"/>
    <p:sldId id="524" r:id="rId33"/>
    <p:sldId id="277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A26F20-DD31-44A8-B4D9-041706BFE432}" v="4" dt="2026-06-02T10:58:45.1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7" d="100"/>
          <a:sy n="87" d="100"/>
        </p:scale>
        <p:origin x="102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10:58:45.115" v="3548"/>
      <pc:docMkLst>
        <pc:docMk/>
      </pc:docMkLst>
      <pc:sldChg chg="modSp add mod">
        <pc:chgData name="Glen Jones" userId="e846aaca-4b24-4b13-b0d0-f2308e16b284" providerId="ADAL" clId="{ED47ACC3-9597-4D89-A1DC-43CF280EF274}" dt="2026-05-11T12:52:44.600" v="3542" actId="20577"/>
        <pc:sldMkLst>
          <pc:docMk/>
          <pc:sldMk cId="3984665508" sldId="302"/>
        </pc:sldMkLst>
        <pc:spChg chg="mod">
          <ac:chgData name="Glen Jones" userId="e846aaca-4b24-4b13-b0d0-f2308e16b284" providerId="ADAL" clId="{ED47ACC3-9597-4D89-A1DC-43CF280EF274}" dt="2026-05-11T12:52:44.600" v="3542" actId="20577"/>
          <ac:spMkLst>
            <pc:docMk/>
            <pc:sldMk cId="3984665508" sldId="302"/>
            <ac:spMk id="6" creationId="{731938AE-C7D9-634F-66A1-F3735A64F606}"/>
          </ac:spMkLst>
        </pc:spChg>
      </pc:sldChg>
      <pc:sldChg chg="addSp modSp add del mod addAnim delAnim modAnim">
        <pc:chgData name="Glen Jones" userId="e846aaca-4b24-4b13-b0d0-f2308e16b284" providerId="ADAL" clId="{ED47ACC3-9597-4D89-A1DC-43CF280EF274}" dt="2026-06-02T10:58:45.115" v="3548"/>
        <pc:sldMkLst>
          <pc:docMk/>
          <pc:sldMk cId="4093245020" sldId="406"/>
        </pc:sldMkLst>
        <pc:spChg chg="add mod">
          <ac:chgData name="Glen Jones" userId="e846aaca-4b24-4b13-b0d0-f2308e16b284" providerId="ADAL" clId="{ED47ACC3-9597-4D89-A1DC-43CF280EF274}" dt="2026-05-11T11:24:21.752" v="3538" actId="1076"/>
          <ac:spMkLst>
            <pc:docMk/>
            <pc:sldMk cId="4093245020" sldId="406"/>
            <ac:spMk id="4" creationId="{31C1B61A-368B-7A00-5672-15964572CF78}"/>
          </ac:spMkLst>
        </pc:spChg>
        <pc:spChg chg="add mod">
          <ac:chgData name="Glen Jones" userId="e846aaca-4b24-4b13-b0d0-f2308e16b284" providerId="ADAL" clId="{ED47ACC3-9597-4D89-A1DC-43CF280EF274}" dt="2026-05-11T11:24:21.752" v="3538" actId="1076"/>
          <ac:spMkLst>
            <pc:docMk/>
            <pc:sldMk cId="4093245020" sldId="406"/>
            <ac:spMk id="6" creationId="{49D49DBD-EE47-4B2C-BB29-A8827C29BD10}"/>
          </ac:spMkLst>
        </pc:spChg>
        <pc:spChg chg="mod">
          <ac:chgData name="Glen Jones" userId="e846aaca-4b24-4b13-b0d0-f2308e16b284" providerId="ADAL" clId="{ED47ACC3-9597-4D89-A1DC-43CF280EF274}" dt="2026-05-11T11:23:41.853" v="3515" actId="20577"/>
          <ac:spMkLst>
            <pc:docMk/>
            <pc:sldMk cId="4093245020" sldId="406"/>
            <ac:spMk id="8" creationId="{E2D330F7-66CB-6809-E8C7-BCC1E2A327CF}"/>
          </ac:spMkLst>
        </pc:spChg>
        <pc:spChg chg="add mod">
          <ac:chgData name="Glen Jones" userId="e846aaca-4b24-4b13-b0d0-f2308e16b284" providerId="ADAL" clId="{ED47ACC3-9597-4D89-A1DC-43CF280EF274}" dt="2026-05-11T11:24:21.752" v="3538" actId="1076"/>
          <ac:spMkLst>
            <pc:docMk/>
            <pc:sldMk cId="4093245020" sldId="406"/>
            <ac:spMk id="9" creationId="{68E717ED-4C42-C3CF-566B-C1504E53873E}"/>
          </ac:spMkLst>
        </pc:spChg>
        <pc:spChg chg="mod">
          <ac:chgData name="Glen Jones" userId="e846aaca-4b24-4b13-b0d0-f2308e16b284" providerId="ADAL" clId="{ED47ACC3-9597-4D89-A1DC-43CF280EF274}" dt="2026-05-11T11:23:26.444" v="3506" actId="1076"/>
          <ac:spMkLst>
            <pc:docMk/>
            <pc:sldMk cId="4093245020" sldId="406"/>
            <ac:spMk id="11" creationId="{C2036D21-7FA6-BFFB-B4BF-6D1C64B4AD5C}"/>
          </ac:spMkLst>
        </pc:spChg>
        <pc:spChg chg="mod">
          <ac:chgData name="Glen Jones" userId="e846aaca-4b24-4b13-b0d0-f2308e16b284" providerId="ADAL" clId="{ED47ACC3-9597-4D89-A1DC-43CF280EF274}" dt="2026-05-11T11:23:44.637" v="3518" actId="20577"/>
          <ac:spMkLst>
            <pc:docMk/>
            <pc:sldMk cId="4093245020" sldId="406"/>
            <ac:spMk id="12" creationId="{55C9ECE4-19A7-042D-B243-C63E24C66B5F}"/>
          </ac:spMkLst>
        </pc:spChg>
        <pc:spChg chg="mod">
          <ac:chgData name="Glen Jones" userId="e846aaca-4b24-4b13-b0d0-f2308e16b284" providerId="ADAL" clId="{ED47ACC3-9597-4D89-A1DC-43CF280EF274}" dt="2026-05-11T11:23:26.444" v="3506" actId="1076"/>
          <ac:spMkLst>
            <pc:docMk/>
            <pc:sldMk cId="4093245020" sldId="406"/>
            <ac:spMk id="13" creationId="{C685E1CC-0246-3B37-ACB6-9ADD7A1DDAE3}"/>
          </ac:spMkLst>
        </pc:spChg>
        <pc:spChg chg="mod">
          <ac:chgData name="Glen Jones" userId="e846aaca-4b24-4b13-b0d0-f2308e16b284" providerId="ADAL" clId="{ED47ACC3-9597-4D89-A1DC-43CF280EF274}" dt="2026-05-11T11:24:21.752" v="3538" actId="1076"/>
          <ac:spMkLst>
            <pc:docMk/>
            <pc:sldMk cId="4093245020" sldId="406"/>
            <ac:spMk id="15" creationId="{DE4E5016-796D-9156-7FCA-893D4AFA48AF}"/>
          </ac:spMkLst>
        </pc:spChg>
        <pc:spChg chg="mod">
          <ac:chgData name="Glen Jones" userId="e846aaca-4b24-4b13-b0d0-f2308e16b284" providerId="ADAL" clId="{ED47ACC3-9597-4D89-A1DC-43CF280EF274}" dt="2026-05-11T11:24:21.752" v="3538" actId="1076"/>
          <ac:spMkLst>
            <pc:docMk/>
            <pc:sldMk cId="4093245020" sldId="406"/>
            <ac:spMk id="16" creationId="{A3CCD397-C1A6-7D43-E2A8-1491113FE4F3}"/>
          </ac:spMkLst>
        </pc:spChg>
        <pc:spChg chg="mod">
          <ac:chgData name="Glen Jones" userId="e846aaca-4b24-4b13-b0d0-f2308e16b284" providerId="ADAL" clId="{ED47ACC3-9597-4D89-A1DC-43CF280EF274}" dt="2026-05-11T11:24:21.752" v="3538" actId="1076"/>
          <ac:spMkLst>
            <pc:docMk/>
            <pc:sldMk cId="4093245020" sldId="406"/>
            <ac:spMk id="17" creationId="{2A08F792-A439-88C7-35FE-8A8BEEE3ECD3}"/>
          </ac:spMkLst>
        </pc:spChg>
        <pc:picChg chg="mod">
          <ac:chgData name="Glen Jones" userId="e846aaca-4b24-4b13-b0d0-f2308e16b284" providerId="ADAL" clId="{ED47ACC3-9597-4D89-A1DC-43CF280EF274}" dt="2026-05-11T11:24:46.332" v="3539" actId="1076"/>
          <ac:picMkLst>
            <pc:docMk/>
            <pc:sldMk cId="4093245020" sldId="406"/>
            <ac:picMk id="7" creationId="{5406F9C3-0B39-845C-16A7-3E52A332875C}"/>
          </ac:picMkLst>
        </pc:picChg>
      </pc:sldChg>
      <pc:sldChg chg="modSp mod modAnim">
        <pc:chgData name="Glen Jones" userId="e846aaca-4b24-4b13-b0d0-f2308e16b284" providerId="ADAL" clId="{ED47ACC3-9597-4D89-A1DC-43CF280EF274}" dt="2026-06-02T10:57:35.808" v="3546"/>
        <pc:sldMkLst>
          <pc:docMk/>
          <pc:sldMk cId="2761761787" sldId="426"/>
        </pc:sldMkLst>
      </pc:sldChg>
      <pc:sldChg chg="add">
        <pc:chgData name="Glen Jones" userId="e846aaca-4b24-4b13-b0d0-f2308e16b284" providerId="ADAL" clId="{ED47ACC3-9597-4D89-A1DC-43CF280EF274}" dt="2026-05-11T14:10:52.248" v="3544"/>
        <pc:sldMkLst>
          <pc:docMk/>
          <pc:sldMk cId="2537934099" sldId="55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0053D7-C550-5A64-A54A-30587DFAF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B49356-F167-4651-5EA6-318CF12F00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759077-84AE-2F59-AC89-43BD364EA6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“o” hasn’t really gone missing by accident — it’s an orthographic (spelling) adjustment, not a morpheme disappearing.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ist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added to some words ending in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‑o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English often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drops the final vowel to make the word easier to say and spell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.</a:t>
            </a:r>
          </a:p>
          <a:p>
            <a:endParaRPr lang="en-GB" dirty="0"/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Without the change, we’d get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pianoist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8FBBA-D543-D895-E9BF-9FB78F0026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41874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“o” hasn’t really gone missing by accident — it’s an orthographic (spelling) adjustment, not a morpheme disappearing.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ist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added to some words ending in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‑o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English often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drops the final vowel to make the word easier to say and spell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.</a:t>
            </a:r>
          </a:p>
          <a:p>
            <a:endParaRPr lang="en-GB" dirty="0"/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Without the change, we’d get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pianoist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dental = </a:t>
            </a:r>
            <a:r>
              <a:rPr lang="en-GB" dirty="0" err="1"/>
              <a:t>dent+al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56352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F6368D-3B00-9F0F-739E-B86F0E571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1A3691-FF94-F58D-2997-7D57FAEC33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D80975-E27C-03CE-266F-7432EA5D77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96E397-E170-2FFB-87E0-8C0BDAEA2F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2187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suffix </a:t>
            </a:r>
            <a:r>
              <a:rPr lang="en-GB" u="sng">
                <a:solidFill>
                  <a:srgbClr val="7030A0"/>
                </a:solidFill>
                <a:latin typeface="Andika"/>
                <a:ea typeface="Andika"/>
                <a:cs typeface="Andika"/>
              </a:rPr>
              <a:t>ist</a:t>
            </a:r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31072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chem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     art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   cartoon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270986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 err="1">
                <a:solidFill>
                  <a:srgbClr val="7030A0"/>
                </a:solidFill>
                <a:latin typeface="Andika"/>
                <a:ea typeface="Andika"/>
                <a:cs typeface="Andika"/>
              </a:rPr>
              <a:t>ist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531222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 err="1">
                <a:solidFill>
                  <a:srgbClr val="FFFF00"/>
                </a:solidFill>
                <a:latin typeface="Andika"/>
                <a:ea typeface="Andika"/>
                <a:cs typeface="Andika"/>
              </a:rPr>
              <a:t>Ist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someone who does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0" y="3456592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1922326"/>
            <a:ext cx="7639291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‑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ist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comes from Greek ‑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istēs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meaning someone who practises or follows something.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meaning has stayed remarkably stable for over 2,000 years.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BA6D7F-B9AD-99A7-91ED-A79FB288F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E88894AD-0C17-77AB-B25E-024848E7A8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BB3B8F-4569-C463-C2A4-E4F370997B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470520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9DCC2086-677B-425F-9320-8B815362D4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034584-B68A-74A0-DC25-369472A5E7E3}"/>
              </a:ext>
            </a:extLst>
          </p:cNvPr>
          <p:cNvSpPr txBox="1"/>
          <p:nvPr/>
        </p:nvSpPr>
        <p:spPr>
          <a:xfrm>
            <a:off x="2198435" y="498501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C96F1F-9600-6E37-057D-0C7B679BC007}"/>
              </a:ext>
            </a:extLst>
          </p:cNvPr>
          <p:cNvSpPr txBox="1"/>
          <p:nvPr/>
        </p:nvSpPr>
        <p:spPr>
          <a:xfrm>
            <a:off x="4092742" y="1640568"/>
            <a:ext cx="7639291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‑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ist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is often used to name people after the idea already exists. 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For example: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activity cycling existed before the word cyclist.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shows how suffixes help English grow.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587B04F-46CD-5AC5-4B85-FAB2CB820A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42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artist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front/ before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artist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someone who does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022203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guitarist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guitar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2FEF23-555A-C4E8-56DD-50179CE572A5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guitar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guitarist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AD92C1E-6702-5F8B-5321-8B2F83BC006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someone who does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cartoonist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cartoon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cartoon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cartoonist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someone who does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journalist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5353195" y="4191526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journ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3883632" y="429272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5353195" y="51601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day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1420745" y="412648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journalist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9983744" y="4190026"/>
            <a:ext cx="1586755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9519543" y="43246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9983744" y="5140036"/>
            <a:ext cx="1586755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someone who does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607" y="1241008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C1B61A-368B-7A00-5672-15964572CF78}"/>
              </a:ext>
            </a:extLst>
          </p:cNvPr>
          <p:cNvSpPr txBox="1">
            <a:spLocks/>
          </p:cNvSpPr>
          <p:nvPr/>
        </p:nvSpPr>
        <p:spPr>
          <a:xfrm>
            <a:off x="7879752" y="4202983"/>
            <a:ext cx="1586755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49D49DBD-EE47-4B2C-BB29-A8827C29BD10}"/>
              </a:ext>
            </a:extLst>
          </p:cNvPr>
          <p:cNvSpPr/>
          <p:nvPr/>
        </p:nvSpPr>
        <p:spPr>
          <a:xfrm>
            <a:off x="7367660" y="43246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E717ED-4C42-C3CF-566B-C1504E53873E}"/>
              </a:ext>
            </a:extLst>
          </p:cNvPr>
          <p:cNvSpPr txBox="1">
            <a:spLocks/>
          </p:cNvSpPr>
          <p:nvPr/>
        </p:nvSpPr>
        <p:spPr>
          <a:xfrm>
            <a:off x="7879752" y="5152993"/>
            <a:ext cx="1586755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tourist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tour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tourist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someone who does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C7725-2A5C-E176-F591-01E1BA7E6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4C2444B3-3E00-44B1-250F-E483875BD6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394545-5809-BF71-64F3-76315D1BA2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07717E-A8C2-8A83-C27D-764B59255E60}"/>
              </a:ext>
            </a:extLst>
          </p:cNvPr>
          <p:cNvSpPr txBox="1"/>
          <p:nvPr/>
        </p:nvSpPr>
        <p:spPr>
          <a:xfrm>
            <a:off x="2821217" y="130283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pianist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AF23025-36FC-F6F4-C432-27328FFD8CF5}"/>
              </a:ext>
            </a:extLst>
          </p:cNvPr>
          <p:cNvSpPr txBox="1">
            <a:spLocks/>
          </p:cNvSpPr>
          <p:nvPr/>
        </p:nvSpPr>
        <p:spPr>
          <a:xfrm>
            <a:off x="5977605" y="2972078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piano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22AFCAA-DDBF-522D-BCE8-9F86E1252E31}"/>
              </a:ext>
            </a:extLst>
          </p:cNvPr>
          <p:cNvSpPr/>
          <p:nvPr/>
        </p:nvSpPr>
        <p:spPr>
          <a:xfrm>
            <a:off x="4508042" y="307328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F962BF-20B3-EFD5-B79D-09B96EB8F6F0}"/>
              </a:ext>
            </a:extLst>
          </p:cNvPr>
          <p:cNvSpPr txBox="1">
            <a:spLocks/>
          </p:cNvSpPr>
          <p:nvPr/>
        </p:nvSpPr>
        <p:spPr>
          <a:xfrm>
            <a:off x="5977605" y="394067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piano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FD65E07-67E3-6D34-E98E-FC35A7E94C1C}"/>
              </a:ext>
            </a:extLst>
          </p:cNvPr>
          <p:cNvSpPr txBox="1">
            <a:spLocks/>
          </p:cNvSpPr>
          <p:nvPr/>
        </p:nvSpPr>
        <p:spPr>
          <a:xfrm>
            <a:off x="2045155" y="29070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pianist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4861F9D-16FF-5A48-734E-D098C7B82F5C}"/>
              </a:ext>
            </a:extLst>
          </p:cNvPr>
          <p:cNvSpPr txBox="1">
            <a:spLocks/>
          </p:cNvSpPr>
          <p:nvPr/>
        </p:nvSpPr>
        <p:spPr>
          <a:xfrm>
            <a:off x="8518585" y="29720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352E84D6-79ED-527C-8940-B0BB7C0E7742}"/>
              </a:ext>
            </a:extLst>
          </p:cNvPr>
          <p:cNvSpPr/>
          <p:nvPr/>
        </p:nvSpPr>
        <p:spPr>
          <a:xfrm>
            <a:off x="8024444" y="311251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A9ECF38-B194-96CA-85C3-C2F4278C3CC2}"/>
              </a:ext>
            </a:extLst>
          </p:cNvPr>
          <p:cNvSpPr txBox="1">
            <a:spLocks/>
          </p:cNvSpPr>
          <p:nvPr/>
        </p:nvSpPr>
        <p:spPr>
          <a:xfrm>
            <a:off x="8518585" y="392208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someone who does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F43682A5-02C9-A5A4-8B8A-F113AA0813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1BC149-8BBE-D21D-1D00-6A6451B82903}"/>
              </a:ext>
            </a:extLst>
          </p:cNvPr>
          <p:cNvSpPr txBox="1"/>
          <p:nvPr/>
        </p:nvSpPr>
        <p:spPr>
          <a:xfrm>
            <a:off x="348022" y="4390055"/>
            <a:ext cx="494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is the o?</a:t>
            </a:r>
            <a:endParaRPr lang="en-GB" sz="3200" u="sng" dirty="0">
              <a:solidFill>
                <a:schemeClr val="bg1"/>
              </a:solidFill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88A9DAE9-D611-23F3-0FF8-ED218E1D3162}"/>
              </a:ext>
            </a:extLst>
          </p:cNvPr>
          <p:cNvSpPr/>
          <p:nvPr/>
        </p:nvSpPr>
        <p:spPr>
          <a:xfrm rot="19919343">
            <a:off x="2960924" y="3155515"/>
            <a:ext cx="3940173" cy="427769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438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821217" y="130283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pianist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A2D2F7-BDBA-5228-453B-C5E1A61EA623}"/>
              </a:ext>
            </a:extLst>
          </p:cNvPr>
          <p:cNvSpPr txBox="1"/>
          <p:nvPr/>
        </p:nvSpPr>
        <p:spPr>
          <a:xfrm>
            <a:off x="2100622" y="2855621"/>
            <a:ext cx="494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is the o?</a:t>
            </a:r>
            <a:endParaRPr lang="en-GB" sz="3200" u="sng" dirty="0">
              <a:solidFill>
                <a:schemeClr val="bg1"/>
              </a:solidFill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1D7206A4-7769-759B-B8A3-849E07AB417F}"/>
              </a:ext>
            </a:extLst>
          </p:cNvPr>
          <p:cNvSpPr/>
          <p:nvPr/>
        </p:nvSpPr>
        <p:spPr>
          <a:xfrm rot="19919343">
            <a:off x="6003597" y="2396583"/>
            <a:ext cx="708200" cy="427769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4FA70A-2CFB-7F97-81EF-8DD9EC24896C}"/>
              </a:ext>
            </a:extLst>
          </p:cNvPr>
          <p:cNvSpPr txBox="1"/>
          <p:nvPr/>
        </p:nvSpPr>
        <p:spPr>
          <a:xfrm>
            <a:off x="383560" y="3824998"/>
            <a:ext cx="114248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“o” hasn’t really gone missing by accident.</a:t>
            </a:r>
          </a:p>
          <a:p>
            <a:pPr algn="ctr"/>
            <a:endParaRPr lang="en-GB" sz="2800" dirty="0">
              <a:solidFill>
                <a:schemeClr val="bg1"/>
              </a:solidFill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When ‑</a:t>
            </a:r>
            <a:r>
              <a:rPr lang="en-GB" sz="2800" dirty="0" err="1">
                <a:solidFill>
                  <a:schemeClr val="bg1"/>
                </a:solidFill>
              </a:rPr>
              <a:t>ist</a:t>
            </a:r>
            <a:r>
              <a:rPr lang="en-GB" sz="2800" dirty="0">
                <a:solidFill>
                  <a:schemeClr val="bg1"/>
                </a:solidFill>
              </a:rPr>
              <a:t> is added to some words ending in ‑o, English often drops the final vowel to make the word easier to say and spell.</a:t>
            </a:r>
          </a:p>
          <a:p>
            <a:pPr algn="ctr"/>
            <a:endParaRPr lang="en-GB" sz="2800" dirty="0">
              <a:solidFill>
                <a:schemeClr val="bg1"/>
              </a:solidFill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Without the change, we’d get </a:t>
            </a:r>
            <a:r>
              <a:rPr lang="en-GB" sz="2800" i="1" u="sng" dirty="0" err="1">
                <a:solidFill>
                  <a:schemeClr val="bg1"/>
                </a:solidFill>
              </a:rPr>
              <a:t>pianoist</a:t>
            </a:r>
            <a:r>
              <a:rPr lang="en-GB" sz="2800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novel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novelist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novel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novelist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714375" y="14068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physics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physicsist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physics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physicist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824902" y="116399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A071F-1460-7A23-BDFF-8A836B91127C}"/>
              </a:ext>
            </a:extLst>
          </p:cNvPr>
          <p:cNvSpPr txBox="1"/>
          <p:nvPr/>
        </p:nvSpPr>
        <p:spPr>
          <a:xfrm>
            <a:off x="624272" y="4153206"/>
            <a:ext cx="108819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(The s has been dropped to adjustment for readability like dropping the o on piano for pianist.)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ABADC-E830-AC8D-D87E-9D190F5A8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27B5BC1-AB5F-FB2D-1570-EB3E16FFB7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F75D9-3ECA-F610-007E-4F901F469AB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E183F7-F0E1-BEAB-BB7D-D296EEB3FF3B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FBC4761-AD3A-CAF8-E178-56377EF3FE9B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dental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9BFDFA-B468-EBD7-CA33-7CA2D6E6FDA4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B7DA5B0-3292-3C66-B262-4ACDC86FF374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6961DF-9F79-0BF3-C078-6227E2CC6EB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dentist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BA3F115-80D6-B92E-2CB8-316D76B3146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11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085CB-5B88-BEB0-79DA-7FF04677C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AF53976-3D1D-FE09-9607-F700A59869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2E42C4F-24B6-A527-D291-930351A2A91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A40D3C-C479-3AF7-3C70-5253EF72C3C8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F13EFBD6-16C3-A7D3-3DF0-8F8230464C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3AEDACD-CF51-0337-9F5A-DC70F32CB5DA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532E2CC-CE5A-5FA9-35A1-7EE522B8783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89832F9-014C-1EF7-28ED-D6DCE9D7BB59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E80E9C-D55D-20F7-C901-61DB9E2B62A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dentist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C0AED95B-62A5-AE0A-4CD4-3010AE93AD8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EF0AD4-B50D-BD5C-4225-0FA69D30CB83}"/>
              </a:ext>
            </a:extLst>
          </p:cNvPr>
          <p:cNvSpPr txBox="1"/>
          <p:nvPr/>
        </p:nvSpPr>
        <p:spPr>
          <a:xfrm>
            <a:off x="894826" y="125208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DE23F6-9C8C-5428-90DF-D3C9766FDC82}"/>
              </a:ext>
            </a:extLst>
          </p:cNvPr>
          <p:cNvSpPr txBox="1"/>
          <p:nvPr/>
        </p:nvSpPr>
        <p:spPr>
          <a:xfrm>
            <a:off x="420437" y="4543588"/>
            <a:ext cx="11596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suffix.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is dent (meaning teeth) NOT dental.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31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3" grpId="0" animBg="1"/>
      <p:bldP spid="2" grpId="0" build="allAtOnce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chemast</a:t>
            </a:r>
            <a:r>
              <a:rPr lang="en-GB" sz="3400" dirty="0">
                <a:solidFill>
                  <a:schemeClr val="bg1"/>
                </a:solidFill>
              </a:rPr>
              <a:t> spoke to the </a:t>
            </a:r>
            <a:r>
              <a:rPr lang="en-GB" sz="3400" dirty="0" err="1">
                <a:solidFill>
                  <a:schemeClr val="bg1"/>
                </a:solidFill>
              </a:rPr>
              <a:t>physicsist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about an exciting experiment in the </a:t>
            </a:r>
            <a:r>
              <a:rPr lang="en-GB" sz="3400" dirty="0" err="1">
                <a:solidFill>
                  <a:schemeClr val="bg1"/>
                </a:solidFill>
              </a:rPr>
              <a:t>labouratory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chemist</a:t>
            </a:r>
            <a:r>
              <a:rPr lang="en-GB" sz="3400" dirty="0">
                <a:solidFill>
                  <a:schemeClr val="bg1"/>
                </a:solidFill>
              </a:rPr>
              <a:t> spoke to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physicist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about an exciting experiment in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laboratory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chemist spoke to the physicist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about an exciting experiment in the laboratory.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pianoist</a:t>
            </a:r>
            <a:r>
              <a:rPr lang="en-GB" sz="3400" dirty="0">
                <a:solidFill>
                  <a:schemeClr val="bg1"/>
                </a:solidFill>
              </a:rPr>
              <a:t> and the </a:t>
            </a:r>
            <a:r>
              <a:rPr lang="en-GB" sz="3400">
                <a:solidFill>
                  <a:schemeClr val="bg1"/>
                </a:solidFill>
              </a:rPr>
              <a:t>guitrist</a:t>
            </a:r>
            <a:r>
              <a:rPr lang="en-GB" sz="3400" dirty="0">
                <a:solidFill>
                  <a:schemeClr val="bg1"/>
                </a:solidFill>
              </a:rPr>
              <a:t> played music together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at the school concert.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pianist</a:t>
            </a:r>
            <a:r>
              <a:rPr lang="en-GB" sz="3400" dirty="0">
                <a:solidFill>
                  <a:schemeClr val="bg1"/>
                </a:solidFill>
              </a:rPr>
              <a:t> and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guitarist</a:t>
            </a:r>
            <a:r>
              <a:rPr lang="en-GB" sz="3400" dirty="0">
                <a:solidFill>
                  <a:schemeClr val="bg1"/>
                </a:solidFill>
              </a:rPr>
              <a:t> played music together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at the school concert.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pianist and the guitarist played music together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at the school concert.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3512" y="1724611"/>
            <a:ext cx="7937147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chemist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artist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pianist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dentist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guitarist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florist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cartoonist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journalist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tourist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physicist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novelist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redoing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do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5E18FA-881D-895B-7E44-AC73EB298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6FAA5FA-CCD7-9F15-CAC5-C36DEBCE4D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C5111-075E-3A1C-D21A-C515AF4A2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49E80CD-B141-8C77-988B-5D6EAF379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00F9118-C5C6-DED8-C6C6-11F2528C270E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F82920-E854-C7A8-B28D-C5E094B254E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D33612-158B-FE6A-6E14-06BC762A865A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7A66B8C2-42F9-66F1-6114-456CB2052B9E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4F84B7D3-3026-D8D2-FD36-484AEF6D4E37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572435E3-8FEE-AA68-105B-D473536D27E8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5D622A57-ADE7-B40D-55FC-8C8430EEF607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0B0AAC4F-A582-F262-7A4A-6386ABFEB5DE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D495F79-5C68-3F8F-3A1A-73F19E3111DF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9341EE12-34B8-5771-7BC3-2E1B28C74EE9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13B7ECD-DD7B-7800-B31E-29ADAEA077A2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CD91D94-C091-40D8-2A68-2663DE99D6FC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891CE9BD-A563-3EBA-5C19-A67028098A65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3E91783-2FBC-187A-1072-C9C2E39DC1AD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DD09CC4F-B2A1-90B9-5D23-D4E6ED27FD5C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2C853CD7-EA2E-8CF0-70C0-BBDE562BE450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C8318B0F-C5E2-39C9-0445-8A85DAF6954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BA8A1CDB-750D-E2FC-20F0-0384A06B456E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60E4FFE6-A565-B60E-BB18-8154F726E615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EDF66016-3C38-017D-EE7D-1D4F5A081656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687087D-1817-1AA6-1F58-C49E78B6182A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F859A513-295A-CF0F-ED86-579964765B39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B83C913-9606-4C25-A3BF-5D303D51AA29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24847217-CD82-6807-0ABD-FCE9EEA0A335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CF1A97B8-01A9-4B0B-5277-D8E3A5F6E139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7B44550C-5815-8A48-92CA-D9934497355B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9340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1234</Words>
  <Application>Microsoft Office PowerPoint</Application>
  <PresentationFormat>Widescreen</PresentationFormat>
  <Paragraphs>275</Paragraphs>
  <Slides>33</Slides>
  <Notes>22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-ist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2026-06-02T10:58:50Z</dcterms:modified>
</cp:coreProperties>
</file>